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707AE-43B4-4CEF-870C-6D243D38180B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C4B0-B0E3-4F2C-ABD9-D4D52FD82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9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C4B0-B0E3-4F2C-ABD9-D4D52FD826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C4B0-B0E3-4F2C-ABD9-D4D52FD826D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6/5521/960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4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97144" y="6021288"/>
            <a:ext cx="51320" cy="61467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0244" name="Picture 4" descr="http://900igr.net/up/datas/224876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0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2056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8" name="Picture 4" descr="https://ds02.infourok.ru/uploads/ex/12fe/00078d0d-c110e80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6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5949280"/>
            <a:ext cx="61664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https://ds04.infourok.ru/uploads/ex/1005/0000d354-8081717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314" name="Picture 2" descr="https://ds05.infourok.ru/uploads/ex/0ab1/00026828-697da08f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7"/>
            <a:ext cx="96845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4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4338" name="Picture 2" descr="https://ds04.infourok.ru/uploads/ex/1210/0008d827-6793e4a9/1/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0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6080444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5362" name="Picture 2" descr="https://ds05.infourok.ru/uploads/ex/125a/0006c919-a3897b13/2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5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6" name="Picture 2" descr="https://cf2.ppt-online.org/files2/slide/r/rG315nFdJaEfRQL6pob8kiSHWmlw9VeXACz2Kjg0tM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9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6080444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https://ds04.infourok.ru/uploads/ex/026b/00117b12-9fe84237/hello_html_m1be67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87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604448" y="6126163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8434" name="Picture 2" descr="https://cloud.prezentacii.org/19/06/151573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1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1336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9458" name="Picture 2" descr="https://ds02.infourok.ru/uploads/ex/073f/0003fede-09bc6c3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s://cdn.gdz4you.com/files/slides/1c1/a484714691bf377548f4615d71fd62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0" y="-1"/>
            <a:ext cx="9206860" cy="69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9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 В День памяти воинов-интернационалистов, 15 февраля, в парках и скверах по всей стране собираются мужчины примерно пятидесятилетнего возраста. Они идут к памятникам. Такие есть почти в каждом городе, станице, селе. У многих участников на груди награды, медали, ордена. Одеты эти люди по-разному: порой в выгоревших под чужим солнцем армейских, советских еще бушлатах. Процессия идет организовано, ведут себя ее участники скромно, разговаривают негромко. Так отмечают День памяти воинов-интернационалистов 15 </a:t>
            </a:r>
            <a:r>
              <a:rPr lang="ru-RU" sz="1800" dirty="0"/>
              <a:t>февраля.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336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День памяти воинов-интернационалистов в ст. Ленинградс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91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58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2440" y="6021288"/>
            <a:ext cx="15436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http://parnisha-com.ucoz.ru/_nw/6/96865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22" y="1096"/>
            <a:ext cx="10732360" cy="71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0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2530" name="Picture 2" descr="http://parnisha-com.ucoz.ru/_nw/6/15912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9052" cy="69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В станице Ленинградской школьники стали авторами исторической книги. За полтора месяца ученики района собрали информацию о 68 своих земляках, которые служили в Афганистане. Все материалы объединили в книгу</a:t>
            </a:r>
            <a:r>
              <a:rPr lang="ru-RU" sz="1400" dirty="0" smtClean="0"/>
              <a:t>. </a:t>
            </a:r>
            <a:r>
              <a:rPr lang="ru-RU" sz="1400" dirty="0"/>
              <a:t>В ее основу легли фотографии, письма и рассказы участников Афганской войны. Ученики работали в архивах, встречались с воинами-афганцами и их родственниками, записывали воспоминания.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Школьники станицы Ленинградской составили книгу о героях Афганск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0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21288"/>
            <a:ext cx="45719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s://cf2.ppt-online.org/files2/slide/8/8o92Sy1LYTJrIRCtW3FPcw6HfODknVaUuzebZQd7i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2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8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s://ds05.infourok.ru/uploads/ex/07ef/000add5e-9135b3dc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" y="-137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12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https://ds02.infourok.ru/uploads/ex/0bb9/00057670-3ac3cf9f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69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https://ds04.infourok.ru/uploads/ex/1198/0003bb17-2c1e01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3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8674" name="Picture 2" descr="https://ds04.infourok.ru/uploads/ex/0c6c/0012e4a3-22e22f73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8" y="-205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9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532440" y="6126163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https://cdn.gdz4you.com/files/slides/1c3/d2137eb46d43c1acc0f1d475472b3ac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8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loud.prezentacii.org/19/03/130601/images/scree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94" y="6453188"/>
            <a:ext cx="82549" cy="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loud.prezentacii.org/19/03/130601/images/scree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1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9416" y="6093296"/>
            <a:ext cx="45719" cy="614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http://images.myshared.ru/6/571806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6" y="-27005"/>
            <a:ext cx="9192005" cy="689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6148" name="Picture 4" descr="https://ds02.infourok.ru/uploads/ex/0c3e/0006d685-357a29ea/1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7170" name="Picture 2" descr="https://ds05.infourok.ru/uploads/ex/02f2/000ce7b9-39779aae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" y="-1"/>
            <a:ext cx="93222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8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00.infourok.ru/images/doc/166/191581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163469"/>
            <a:ext cx="5080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s00.infourok.ru/images/doc/166/191581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" y="924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0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25136" y="6093296"/>
            <a:ext cx="51320" cy="61467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9218" name="Picture 2" descr="https://ds03.infourok.ru/uploads/ex/048d/00055bbc-16ff8a6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90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62</Words>
  <Application>Microsoft Office PowerPoint</Application>
  <PresentationFormat>Экран (4:3)</PresentationFormat>
  <Paragraphs>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В День памяти воинов-интернационалистов, 15 февраля, в парках и скверах по всей стране собираются мужчины примерно пятидесятилетнего возраста. Они идут к памятникам. Такие есть почти в каждом городе, станице, селе. У многих участников на груди награды, медали, ордена. Одеты эти люди по-разному: порой в выгоревших под чужим солнцем армейских, советских еще бушлатах. Процессия идет организовано, ведут себя ее участники скромно, разговаривают негромко. Так отмечают День памяти воинов-интернационалистов 15 февраля.</vt:lpstr>
      <vt:lpstr>Презентация PowerPoint</vt:lpstr>
      <vt:lpstr>Презентация PowerPoint</vt:lpstr>
      <vt:lpstr>В станице Ленинградской школьники стали авторами исторической книги. За полтора месяца ученики района собрали информацию о 68 своих земляках, которые служили в Афганистане. Все материалы объединили в книгу. В ее основу легли фотографии, письма и рассказы участников Афганской войны. Ученики работали в архивах, встречались с воинами-афганцами и их родственниками, записывали воспоминания.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dxs</dc:creator>
  <cp:lastModifiedBy>dxs</cp:lastModifiedBy>
  <cp:revision>11</cp:revision>
  <dcterms:created xsi:type="dcterms:W3CDTF">2021-01-15T15:52:49Z</dcterms:created>
  <dcterms:modified xsi:type="dcterms:W3CDTF">2021-01-19T07:28:01Z</dcterms:modified>
</cp:coreProperties>
</file>